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327650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63D81"/>
    <a:srgbClr val="E6007E"/>
    <a:srgbClr val="FB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9FE3F-CF6E-4C46-91C1-E27EB2ADAC4D}" v="49" dt="2024-08-19T11:51:2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068" autoAdjust="0"/>
  </p:normalViewPr>
  <p:slideViewPr>
    <p:cSldViewPr snapToGrid="0">
      <p:cViewPr varScale="1">
        <p:scale>
          <a:sx n="91" d="100"/>
          <a:sy n="91" d="100"/>
        </p:scale>
        <p:origin x="3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LEBENS" userId="8b05f90e-3da6-499c-9702-8bb1b3db0345" providerId="ADAL" clId="{B609FE3F-CF6E-4C46-91C1-E27EB2ADAC4D}"/>
    <pc:docChg chg="undo custSel modSld">
      <pc:chgData name="Lucie LEBENS" userId="8b05f90e-3da6-499c-9702-8bb1b3db0345" providerId="ADAL" clId="{B609FE3F-CF6E-4C46-91C1-E27EB2ADAC4D}" dt="2024-08-19T11:51:20.719" v="568" actId="1076"/>
      <pc:docMkLst>
        <pc:docMk/>
      </pc:docMkLst>
      <pc:sldChg chg="addSp delSp modSp mod">
        <pc:chgData name="Lucie LEBENS" userId="8b05f90e-3da6-499c-9702-8bb1b3db0345" providerId="ADAL" clId="{B609FE3F-CF6E-4C46-91C1-E27EB2ADAC4D}" dt="2024-08-19T11:51:20.719" v="568" actId="1076"/>
        <pc:sldMkLst>
          <pc:docMk/>
          <pc:sldMk cId="303947092" sldId="256"/>
        </pc:sldMkLst>
        <pc:spChg chg="add mod">
          <ac:chgData name="Lucie LEBENS" userId="8b05f90e-3da6-499c-9702-8bb1b3db0345" providerId="ADAL" clId="{B609FE3F-CF6E-4C46-91C1-E27EB2ADAC4D}" dt="2024-08-19T09:54:46.988" v="3" actId="14100"/>
          <ac:spMkLst>
            <pc:docMk/>
            <pc:sldMk cId="303947092" sldId="256"/>
            <ac:spMk id="4" creationId="{690CFD8E-EC35-40D1-C774-428B4BC46292}"/>
          </ac:spMkLst>
        </pc:spChg>
        <pc:spChg chg="add mod">
          <ac:chgData name="Lucie LEBENS" userId="8b05f90e-3da6-499c-9702-8bb1b3db0345" providerId="ADAL" clId="{B609FE3F-CF6E-4C46-91C1-E27EB2ADAC4D}" dt="2024-08-19T11:51:14.180" v="567" actId="1076"/>
          <ac:spMkLst>
            <pc:docMk/>
            <pc:sldMk cId="303947092" sldId="256"/>
            <ac:spMk id="21" creationId="{FD0A6616-7369-9325-B8DD-7B780FDEE46E}"/>
          </ac:spMkLst>
        </pc:spChg>
        <pc:picChg chg="add mod">
          <ac:chgData name="Lucie LEBENS" userId="8b05f90e-3da6-499c-9702-8bb1b3db0345" providerId="ADAL" clId="{B609FE3F-CF6E-4C46-91C1-E27EB2ADAC4D}" dt="2024-08-19T10:13:36.959" v="158" actId="1076"/>
          <ac:picMkLst>
            <pc:docMk/>
            <pc:sldMk cId="303947092" sldId="256"/>
            <ac:picMk id="6" creationId="{BE0FD695-EAA0-F946-22A0-D6CE88E9F9E7}"/>
          </ac:picMkLst>
        </pc:picChg>
        <pc:picChg chg="add mod">
          <ac:chgData name="Lucie LEBENS" userId="8b05f90e-3da6-499c-9702-8bb1b3db0345" providerId="ADAL" clId="{B609FE3F-CF6E-4C46-91C1-E27EB2ADAC4D}" dt="2024-08-19T11:50:37.328" v="562" actId="34135"/>
          <ac:picMkLst>
            <pc:docMk/>
            <pc:sldMk cId="303947092" sldId="256"/>
            <ac:picMk id="8" creationId="{2F61FA30-427F-5D31-F79E-D0B8F0DA4284}"/>
          </ac:picMkLst>
        </pc:picChg>
        <pc:picChg chg="add del mod modCrop">
          <ac:chgData name="Lucie LEBENS" userId="8b05f90e-3da6-499c-9702-8bb1b3db0345" providerId="ADAL" clId="{B609FE3F-CF6E-4C46-91C1-E27EB2ADAC4D}" dt="2024-08-19T10:00:07.728" v="29" actId="478"/>
          <ac:picMkLst>
            <pc:docMk/>
            <pc:sldMk cId="303947092" sldId="256"/>
            <ac:picMk id="10" creationId="{73266CD1-328D-A62C-AC68-748492B2723D}"/>
          </ac:picMkLst>
        </pc:picChg>
        <pc:picChg chg="add mod modCrop">
          <ac:chgData name="Lucie LEBENS" userId="8b05f90e-3da6-499c-9702-8bb1b3db0345" providerId="ADAL" clId="{B609FE3F-CF6E-4C46-91C1-E27EB2ADAC4D}" dt="2024-08-19T11:42:56.874" v="471" actId="207"/>
          <ac:picMkLst>
            <pc:docMk/>
            <pc:sldMk cId="303947092" sldId="256"/>
            <ac:picMk id="12" creationId="{DCA60461-1239-2F8C-01C5-9F62892F934C}"/>
          </ac:picMkLst>
        </pc:picChg>
        <pc:picChg chg="add mod modCrop">
          <ac:chgData name="Lucie LEBENS" userId="8b05f90e-3da6-499c-9702-8bb1b3db0345" providerId="ADAL" clId="{B609FE3F-CF6E-4C46-91C1-E27EB2ADAC4D}" dt="2024-08-19T11:50:23.121" v="560" actId="34135"/>
          <ac:picMkLst>
            <pc:docMk/>
            <pc:sldMk cId="303947092" sldId="256"/>
            <ac:picMk id="14" creationId="{310B59CD-9CA1-75B6-E40B-A64EE1267ECD}"/>
          </ac:picMkLst>
        </pc:picChg>
        <pc:picChg chg="add del mod modCrop">
          <ac:chgData name="Lucie LEBENS" userId="8b05f90e-3da6-499c-9702-8bb1b3db0345" providerId="ADAL" clId="{B609FE3F-CF6E-4C46-91C1-E27EB2ADAC4D}" dt="2024-08-19T10:05:51.432" v="57" actId="478"/>
          <ac:picMkLst>
            <pc:docMk/>
            <pc:sldMk cId="303947092" sldId="256"/>
            <ac:picMk id="16" creationId="{EBB38BA5-0377-4920-F9C8-7A16B0A2D71A}"/>
          </ac:picMkLst>
        </pc:picChg>
        <pc:picChg chg="add mod modCrop">
          <ac:chgData name="Lucie LEBENS" userId="8b05f90e-3da6-499c-9702-8bb1b3db0345" providerId="ADAL" clId="{B609FE3F-CF6E-4C46-91C1-E27EB2ADAC4D}" dt="2024-08-19T11:50:19.995" v="559" actId="34135"/>
          <ac:picMkLst>
            <pc:docMk/>
            <pc:sldMk cId="303947092" sldId="256"/>
            <ac:picMk id="18" creationId="{FF26D1DD-8DE7-69D2-86FE-7856B7836683}"/>
          </ac:picMkLst>
        </pc:picChg>
        <pc:picChg chg="add mod modCrop">
          <ac:chgData name="Lucie LEBENS" userId="8b05f90e-3da6-499c-9702-8bb1b3db0345" providerId="ADAL" clId="{B609FE3F-CF6E-4C46-91C1-E27EB2ADAC4D}" dt="2024-08-19T11:50:26.698" v="561" actId="34135"/>
          <ac:picMkLst>
            <pc:docMk/>
            <pc:sldMk cId="303947092" sldId="256"/>
            <ac:picMk id="20" creationId="{43098AB1-AFB3-765E-61C5-34835E3DFAC8}"/>
          </ac:picMkLst>
        </pc:picChg>
        <pc:picChg chg="add mod ord modCrop">
          <ac:chgData name="Lucie LEBENS" userId="8b05f90e-3da6-499c-9702-8bb1b3db0345" providerId="ADAL" clId="{B609FE3F-CF6E-4C46-91C1-E27EB2ADAC4D}" dt="2024-08-19T11:48:09.496" v="532" actId="732"/>
          <ac:picMkLst>
            <pc:docMk/>
            <pc:sldMk cId="303947092" sldId="256"/>
            <ac:picMk id="23" creationId="{91B01311-BD46-F67C-C942-5FBB8395C8C4}"/>
          </ac:picMkLst>
        </pc:picChg>
        <pc:picChg chg="add mod ord modCrop">
          <ac:chgData name="Lucie LEBENS" userId="8b05f90e-3da6-499c-9702-8bb1b3db0345" providerId="ADAL" clId="{B609FE3F-CF6E-4C46-91C1-E27EB2ADAC4D}" dt="2024-08-19T11:50:56.643" v="565" actId="34135"/>
          <ac:picMkLst>
            <pc:docMk/>
            <pc:sldMk cId="303947092" sldId="256"/>
            <ac:picMk id="25" creationId="{A9806AFC-17DE-26C4-B29A-198989E022AB}"/>
          </ac:picMkLst>
        </pc:picChg>
        <pc:picChg chg="add mod ord modCrop">
          <ac:chgData name="Lucie LEBENS" userId="8b05f90e-3da6-499c-9702-8bb1b3db0345" providerId="ADAL" clId="{B609FE3F-CF6E-4C46-91C1-E27EB2ADAC4D}" dt="2024-08-19T11:50:43.718" v="563" actId="34135"/>
          <ac:picMkLst>
            <pc:docMk/>
            <pc:sldMk cId="303947092" sldId="256"/>
            <ac:picMk id="26" creationId="{386DCF62-833F-0A65-56F7-5FDB26876202}"/>
          </ac:picMkLst>
        </pc:picChg>
        <pc:picChg chg="add">
          <ac:chgData name="Lucie LEBENS" userId="8b05f90e-3da6-499c-9702-8bb1b3db0345" providerId="ADAL" clId="{B609FE3F-CF6E-4C46-91C1-E27EB2ADAC4D}" dt="2024-08-19T11:42:12.582" v="458"/>
          <ac:picMkLst>
            <pc:docMk/>
            <pc:sldMk cId="303947092" sldId="256"/>
            <ac:picMk id="1026" creationId="{99245170-4FE9-9CF5-B77E-957FA8CCAF8E}"/>
          </ac:picMkLst>
        </pc:picChg>
        <pc:picChg chg="add">
          <ac:chgData name="Lucie LEBENS" userId="8b05f90e-3da6-499c-9702-8bb1b3db0345" providerId="ADAL" clId="{B609FE3F-CF6E-4C46-91C1-E27EB2ADAC4D}" dt="2024-08-19T11:42:15.300" v="459"/>
          <ac:picMkLst>
            <pc:docMk/>
            <pc:sldMk cId="303947092" sldId="256"/>
            <ac:picMk id="1028" creationId="{6956BCF2-1168-AB7C-EA22-173D2EAA6710}"/>
          </ac:picMkLst>
        </pc:picChg>
        <pc:picChg chg="add">
          <ac:chgData name="Lucie LEBENS" userId="8b05f90e-3da6-499c-9702-8bb1b3db0345" providerId="ADAL" clId="{B609FE3F-CF6E-4C46-91C1-E27EB2ADAC4D}" dt="2024-08-19T11:42:16.802" v="460"/>
          <ac:picMkLst>
            <pc:docMk/>
            <pc:sldMk cId="303947092" sldId="256"/>
            <ac:picMk id="1030" creationId="{7C7471A9-7EB5-B36C-9BEE-E0CA50648EC2}"/>
          </ac:picMkLst>
        </pc:picChg>
        <pc:picChg chg="add mod">
          <ac:chgData name="Lucie LEBENS" userId="8b05f90e-3da6-499c-9702-8bb1b3db0345" providerId="ADAL" clId="{B609FE3F-CF6E-4C46-91C1-E27EB2ADAC4D}" dt="2024-08-19T11:43:33.098" v="473" actId="1076"/>
          <ac:picMkLst>
            <pc:docMk/>
            <pc:sldMk cId="303947092" sldId="256"/>
            <ac:picMk id="1032" creationId="{9CCE9C4A-552E-B82B-39C3-35D26EE335E4}"/>
          </ac:picMkLst>
        </pc:picChg>
        <pc:picChg chg="add del mod">
          <ac:chgData name="Lucie LEBENS" userId="8b05f90e-3da6-499c-9702-8bb1b3db0345" providerId="ADAL" clId="{B609FE3F-CF6E-4C46-91C1-E27EB2ADAC4D}" dt="2024-08-19T11:47:49.337" v="528" actId="478"/>
          <ac:picMkLst>
            <pc:docMk/>
            <pc:sldMk cId="303947092" sldId="256"/>
            <ac:picMk id="1034" creationId="{A48ACE45-2A7C-1352-968B-A989B7EEE551}"/>
          </ac:picMkLst>
        </pc:picChg>
        <pc:picChg chg="add del mod">
          <ac:chgData name="Lucie LEBENS" userId="8b05f90e-3da6-499c-9702-8bb1b3db0345" providerId="ADAL" clId="{B609FE3F-CF6E-4C46-91C1-E27EB2ADAC4D}" dt="2024-08-19T11:47:25.077" v="525" actId="478"/>
          <ac:picMkLst>
            <pc:docMk/>
            <pc:sldMk cId="303947092" sldId="256"/>
            <ac:picMk id="1036" creationId="{D63603E4-D83D-E646-3DF8-2EDF9BAE97EB}"/>
          </ac:picMkLst>
        </pc:picChg>
        <pc:picChg chg="add mod">
          <ac:chgData name="Lucie LEBENS" userId="8b05f90e-3da6-499c-9702-8bb1b3db0345" providerId="ADAL" clId="{B609FE3F-CF6E-4C46-91C1-E27EB2ADAC4D}" dt="2024-08-19T11:47:28.624" v="527" actId="1076"/>
          <ac:picMkLst>
            <pc:docMk/>
            <pc:sldMk cId="303947092" sldId="256"/>
            <ac:picMk id="1038" creationId="{FC4282EE-C739-3504-F36D-649BBBB88DDF}"/>
          </ac:picMkLst>
        </pc:picChg>
        <pc:picChg chg="add mod">
          <ac:chgData name="Lucie LEBENS" userId="8b05f90e-3da6-499c-9702-8bb1b3db0345" providerId="ADAL" clId="{B609FE3F-CF6E-4C46-91C1-E27EB2ADAC4D}" dt="2024-08-19T11:51:20.719" v="568" actId="1076"/>
          <ac:picMkLst>
            <pc:docMk/>
            <pc:sldMk cId="303947092" sldId="256"/>
            <ac:picMk id="1040" creationId="{1A930E4D-7339-9154-464B-D8E5C8BDC7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2324FB-D331-4DFC-9435-2EE00DA1EAB2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606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40363" cy="39100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1D35153-8E80-4D19-BD9C-AFCC1A486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35153-8E80-4D19-BD9C-AFCC1A4868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1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164A3-25B8-4A3B-ADD7-35A144C5B8CF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0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3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CA60461-1239-2F8C-01C5-9F62892F9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8"/>
          <a:stretch/>
        </p:blipFill>
        <p:spPr>
          <a:xfrm>
            <a:off x="864476" y="1168706"/>
            <a:ext cx="3820200" cy="3434251"/>
          </a:xfrm>
          <a:prstGeom prst="rect">
            <a:avLst/>
          </a:prstGeom>
        </p:spPr>
      </p:pic>
      <p:pic>
        <p:nvPicPr>
          <p:cNvPr id="14" name="Image 1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10B59CD-9CA1-75B6-E40B-A64EE1267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7"/>
          <a:stretch/>
        </p:blipFill>
        <p:spPr>
          <a:xfrm>
            <a:off x="-7938" y="0"/>
            <a:ext cx="5327650" cy="329946"/>
          </a:xfrm>
          <a:prstGeom prst="rect">
            <a:avLst/>
          </a:prstGeom>
        </p:spPr>
      </p:pic>
      <p:pic>
        <p:nvPicPr>
          <p:cNvPr id="18" name="Image 17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FF26D1DD-8DE7-69D2-86FE-7856B7836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7163" r="6253"/>
          <a:stretch/>
        </p:blipFill>
        <p:spPr>
          <a:xfrm>
            <a:off x="182080" y="140483"/>
            <a:ext cx="4921250" cy="1473497"/>
          </a:xfrm>
          <a:prstGeom prst="rect">
            <a:avLst/>
          </a:prstGeom>
        </p:spPr>
      </p:pic>
      <p:pic>
        <p:nvPicPr>
          <p:cNvPr id="20" name="Image 19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43098AB1-AFB3-765E-61C5-34835E3DF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27849" r="37616" b="24908"/>
          <a:stretch/>
        </p:blipFill>
        <p:spPr>
          <a:xfrm>
            <a:off x="642974" y="603766"/>
            <a:ext cx="3986952" cy="1314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CFD8E-EC35-40D1-C774-428B4BC46292}"/>
              </a:ext>
            </a:extLst>
          </p:cNvPr>
          <p:cNvSpPr>
            <a:spLocks/>
          </p:cNvSpPr>
          <p:nvPr/>
        </p:nvSpPr>
        <p:spPr>
          <a:xfrm>
            <a:off x="-16150" y="4407104"/>
            <a:ext cx="5357490" cy="315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DAA7C-A8F3-0318-FC69-117BECBC8F82}"/>
              </a:ext>
            </a:extLst>
          </p:cNvPr>
          <p:cNvSpPr/>
          <p:nvPr/>
        </p:nvSpPr>
        <p:spPr>
          <a:xfrm>
            <a:off x="-29840" y="6091087"/>
            <a:ext cx="5371180" cy="952747"/>
          </a:xfrm>
          <a:prstGeom prst="rect">
            <a:avLst/>
          </a:prstGeom>
          <a:solidFill>
            <a:srgbClr val="FB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habits, chaussures, dessin humoristique, debout&#10;&#10;Description générée automatiquement">
            <a:extLst>
              <a:ext uri="{FF2B5EF4-FFF2-40B4-BE49-F238E27FC236}">
                <a16:creationId xmlns:a16="http://schemas.microsoft.com/office/drawing/2014/main" id="{2F61FA30-427F-5D31-F79E-D0B8F0DA4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0" y="3525401"/>
            <a:ext cx="824004" cy="963883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C4282EE-C739-3504-F36D-649BBBB8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8" y="5174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930E4D-7339-9154-464B-D8E5C8BD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6" y="561771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B4D500-9450-FC44-B212-0B626DCC0B80}"/>
              </a:ext>
            </a:extLst>
          </p:cNvPr>
          <p:cNvSpPr txBox="1"/>
          <p:nvPr/>
        </p:nvSpPr>
        <p:spPr>
          <a:xfrm rot="16200000">
            <a:off x="4598842" y="5258386"/>
            <a:ext cx="12570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 Ne pas jeter sur la voie publique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CFB08-3EE6-06CF-F532-2051B382DD99}"/>
              </a:ext>
            </a:extLst>
          </p:cNvPr>
          <p:cNvSpPr txBox="1"/>
          <p:nvPr/>
        </p:nvSpPr>
        <p:spPr>
          <a:xfrm>
            <a:off x="0" y="4532569"/>
            <a:ext cx="533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rgbClr val="E6007E"/>
                </a:solidFill>
                <a:latin typeface="Averta CY Black" panose="00000A00000000000000" pitchFamily="50" charset="0"/>
                <a:cs typeface="Arial" panose="020B0604020202020204" pitchFamily="34" charset="0"/>
              </a:rPr>
              <a:t>RENDEZ-VOUS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0A6616-7369-9325-B8DD-7B780FDEE46E}"/>
              </a:ext>
            </a:extLst>
          </p:cNvPr>
          <p:cNvSpPr txBox="1"/>
          <p:nvPr/>
        </p:nvSpPr>
        <p:spPr>
          <a:xfrm>
            <a:off x="-30592" y="6098579"/>
            <a:ext cx="537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PARTOUT EN FRANCE, PERSONNES ÂGÉES, PROFESSIONNELS, FAMILLES… SE MOBILISENT POUR OBTENIR PLUS DE MOYENS POUR LE GRAND ÂGE.</a:t>
            </a:r>
            <a:b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VENEZ PARTICIPER !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88F45A-7F94-1C0F-9E23-A76760CAB21E}"/>
              </a:ext>
            </a:extLst>
          </p:cNvPr>
          <p:cNvSpPr txBox="1"/>
          <p:nvPr/>
        </p:nvSpPr>
        <p:spPr>
          <a:xfrm>
            <a:off x="520400" y="5117001"/>
            <a:ext cx="25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b="1" dirty="0">
                <a:solidFill>
                  <a:srgbClr val="563D81"/>
                </a:solidFill>
                <a:latin typeface="Aptos ExtraBold" panose="020F0502020204030204" pitchFamily="34" charset="0"/>
                <a:cs typeface="Arial" panose="020B0604020202020204" pitchFamily="34" charset="0"/>
              </a:rPr>
              <a:t>Mardi 24 septembre 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231F4-1AB7-A602-C110-908C562A1B62}"/>
              </a:ext>
            </a:extLst>
          </p:cNvPr>
          <p:cNvSpPr txBox="1"/>
          <p:nvPr/>
        </p:nvSpPr>
        <p:spPr>
          <a:xfrm>
            <a:off x="2918888" y="5107907"/>
            <a:ext cx="13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[heure]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163F94-54F9-0642-CBAC-828A7AA47C11}"/>
              </a:ext>
            </a:extLst>
          </p:cNvPr>
          <p:cNvSpPr txBox="1"/>
          <p:nvPr/>
        </p:nvSpPr>
        <p:spPr>
          <a:xfrm>
            <a:off x="566672" y="5520905"/>
            <a:ext cx="38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[adresse du RDV]</a:t>
            </a:r>
            <a:r>
              <a:rPr lang="fr-FR" b="1" kern="100" dirty="0">
                <a:solidFill>
                  <a:srgbClr val="563D81"/>
                </a:solidFill>
                <a:effectLst/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 descr="Une image contenant motif, Graphique, conception, pixel&#10;&#10;Description générée automatiquement">
            <a:extLst>
              <a:ext uri="{FF2B5EF4-FFF2-40B4-BE49-F238E27FC236}">
                <a16:creationId xmlns:a16="http://schemas.microsoft.com/office/drawing/2014/main" id="{D3683369-5712-EB4A-1960-FA7639A956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6810" r="7628" b="7762"/>
          <a:stretch/>
        </p:blipFill>
        <p:spPr>
          <a:xfrm>
            <a:off x="4392561" y="3424093"/>
            <a:ext cx="747038" cy="75292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BEF993C-01D3-B024-C99A-BA4174086011}"/>
              </a:ext>
            </a:extLst>
          </p:cNvPr>
          <p:cNvSpPr txBox="1"/>
          <p:nvPr/>
        </p:nvSpPr>
        <p:spPr>
          <a:xfrm>
            <a:off x="4428309" y="4169400"/>
            <a:ext cx="6830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En savoir +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48A1A2-3D3D-CC4A-164E-F55225238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2" y="7103725"/>
            <a:ext cx="5327650" cy="3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52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ExtraBold</vt:lpstr>
      <vt:lpstr>Arial</vt:lpstr>
      <vt:lpstr>Averta CY</vt:lpstr>
      <vt:lpstr>Averta CY Black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LEBENS</dc:creator>
  <cp:lastModifiedBy>Lucie LEBENS</cp:lastModifiedBy>
  <cp:revision>12</cp:revision>
  <cp:lastPrinted>2024-09-02T13:41:51Z</cp:lastPrinted>
  <dcterms:created xsi:type="dcterms:W3CDTF">2024-08-19T09:49:31Z</dcterms:created>
  <dcterms:modified xsi:type="dcterms:W3CDTF">2024-09-13T14:30:51Z</dcterms:modified>
</cp:coreProperties>
</file>